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6" r:id="rId4"/>
    <p:sldId id="270" r:id="rId5"/>
    <p:sldId id="271" r:id="rId6"/>
    <p:sldId id="272" r:id="rId7"/>
    <p:sldId id="273" r:id="rId8"/>
    <p:sldId id="274" r:id="rId9"/>
    <p:sldId id="275" r:id="rId10"/>
    <p:sldId id="258" r:id="rId11"/>
    <p:sldId id="264" r:id="rId12"/>
    <p:sldId id="263" r:id="rId13"/>
    <p:sldId id="261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/>
              <a:t>Жұмысшы</a:t>
            </a:r>
            <a:r>
              <a:rPr lang="ru-RU" dirty="0"/>
              <a:t> </a:t>
            </a:r>
            <a:r>
              <a:rPr lang="ru-RU" dirty="0" err="1"/>
              <a:t>қауіпсіздендіру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(ЕҚБЖ) – </a:t>
            </a:r>
            <a:r>
              <a:rPr lang="ru-RU" dirty="0" err="1"/>
              <a:t>денсаулықты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жұмысқа</a:t>
            </a:r>
            <a:r>
              <a:rPr lang="ru-RU" dirty="0"/>
              <a:t> </a:t>
            </a:r>
            <a:r>
              <a:rPr lang="ru-RU" dirty="0" err="1"/>
              <a:t>қабілеттілікті</a:t>
            </a:r>
            <a:r>
              <a:rPr lang="ru-RU" dirty="0"/>
              <a:t> </a:t>
            </a:r>
            <a:r>
              <a:rPr lang="ru-RU" dirty="0" err="1"/>
              <a:t>сақтауға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нормалар</a:t>
            </a:r>
            <a:r>
              <a:rPr lang="ru-RU" dirty="0"/>
              <a:t> мен </a:t>
            </a:r>
            <a:r>
              <a:rPr lang="ru-RU" dirty="0" err="1"/>
              <a:t>қағидалар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стандарттар</a:t>
            </a:r>
            <a:r>
              <a:rPr lang="ru-RU" dirty="0"/>
              <a:t> </a:t>
            </a:r>
            <a:r>
              <a:rPr lang="ru-RU" dirty="0" err="1"/>
              <a:t>кешені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534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Негізгі заңнамалық құжаттар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Системы управления в области безопасности и охраны труда, здоровья и окружающей среды </a:t>
            </a:r>
            <a:endParaRPr lang="ru-RU" dirty="0"/>
          </a:p>
          <a:p>
            <a:pPr lvl="0"/>
            <a:r>
              <a:rPr lang="ru-RU" dirty="0"/>
              <a:t>международного стандарта OHSAS 18001:2007 «Системы менеджмента охраны труда и производственной безопасности. Требования»; </a:t>
            </a:r>
          </a:p>
          <a:p>
            <a:pPr lvl="0"/>
            <a:r>
              <a:rPr lang="ru-RU" b="1" u="sng" dirty="0"/>
              <a:t>Трудового кодекса Республики Казахстан</a:t>
            </a:r>
            <a:r>
              <a:rPr lang="ru-RU" dirty="0"/>
              <a:t>; </a:t>
            </a:r>
          </a:p>
          <a:p>
            <a:pPr lvl="0"/>
            <a:r>
              <a:rPr lang="ru-RU" dirty="0"/>
              <a:t>Закона Республики Казахстан </a:t>
            </a:r>
            <a:r>
              <a:rPr lang="ru-RU" b="1" u="sng" dirty="0"/>
              <a:t>«О гражданской защите»</a:t>
            </a:r>
            <a:r>
              <a:rPr lang="ru-RU" dirty="0"/>
              <a:t>; </a:t>
            </a:r>
          </a:p>
          <a:p>
            <a:pPr lvl="0"/>
            <a:r>
              <a:rPr lang="ru-RU" dirty="0"/>
              <a:t>СТ РК OHSAS 18001-2008 «Системы менеджмента профессиональной безопасности и здоровья. Требования»; </a:t>
            </a:r>
          </a:p>
          <a:p>
            <a:r>
              <a:rPr lang="ru-RU" b="1" dirty="0" err="1"/>
              <a:t>Еңбекті</a:t>
            </a:r>
            <a:r>
              <a:rPr lang="ru-RU" b="1" dirty="0"/>
              <a:t> </a:t>
            </a:r>
            <a:r>
              <a:rPr lang="ru-RU" b="1" dirty="0" err="1"/>
              <a:t>қорғау</a:t>
            </a:r>
            <a:r>
              <a:rPr lang="ru-RU" b="1" dirty="0"/>
              <a:t> </a:t>
            </a:r>
            <a:r>
              <a:rPr lang="ru-RU" b="1" dirty="0" err="1"/>
              <a:t>жөніндегі</a:t>
            </a:r>
            <a:r>
              <a:rPr lang="ru-RU" b="1" dirty="0"/>
              <a:t> </a:t>
            </a:r>
            <a:r>
              <a:rPr lang="ru-RU" b="1" dirty="0" err="1"/>
              <a:t>халықаралық</a:t>
            </a:r>
            <a:r>
              <a:rPr lang="ru-RU" b="1" dirty="0"/>
              <a:t> стандарт </a:t>
            </a:r>
            <a:r>
              <a:rPr lang="ru-RU" dirty="0"/>
              <a:t>ISO 9001:2008 «Сапа </a:t>
            </a:r>
            <a:r>
              <a:rPr lang="ru-RU" dirty="0" err="1"/>
              <a:t>менеджменті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. </a:t>
            </a:r>
            <a:r>
              <a:rPr lang="ru-RU" dirty="0" err="1"/>
              <a:t>Талаптар</a:t>
            </a:r>
            <a:r>
              <a:rPr lang="ru-RU"/>
              <a:t>»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46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3999" cy="69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14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 err="1"/>
              <a:t>Қазақстан</a:t>
            </a:r>
            <a:r>
              <a:rPr lang="ru-RU" b="1" dirty="0"/>
              <a:t> </a:t>
            </a:r>
            <a:r>
              <a:rPr lang="ru-RU" b="1" dirty="0" err="1"/>
              <a:t>Республикасының</a:t>
            </a:r>
            <a:r>
              <a:rPr lang="ru-RU" b="1" dirty="0"/>
              <a:t> </a:t>
            </a:r>
            <a:r>
              <a:rPr lang="ru-RU" b="1" dirty="0" err="1"/>
              <a:t>қолданыстағы</a:t>
            </a:r>
            <a:r>
              <a:rPr lang="ru-RU" b="1" dirty="0"/>
              <a:t> </a:t>
            </a:r>
            <a:r>
              <a:rPr lang="ru-RU" b="1" dirty="0" err="1"/>
              <a:t>еңбекті</a:t>
            </a:r>
            <a:r>
              <a:rPr lang="ru-RU" b="1" dirty="0"/>
              <a:t> </a:t>
            </a:r>
            <a:r>
              <a:rPr lang="ru-RU" b="1" dirty="0" err="1"/>
              <a:t>қорғау</a:t>
            </a:r>
            <a:r>
              <a:rPr lang="ru-RU" b="1" dirty="0"/>
              <a:t> </a:t>
            </a:r>
            <a:r>
              <a:rPr lang="ru-RU" b="1" dirty="0" err="1"/>
              <a:t>жүйесінің</a:t>
            </a:r>
            <a:r>
              <a:rPr lang="ru-RU" b="1" dirty="0"/>
              <a:t> </a:t>
            </a:r>
            <a:r>
              <a:rPr lang="ru-RU" b="1" dirty="0" err="1"/>
              <a:t>басым</a:t>
            </a:r>
            <a:r>
              <a:rPr lang="ru-RU" b="1" dirty="0"/>
              <a:t> </a:t>
            </a:r>
            <a:r>
              <a:rPr lang="ru-RU" b="1" dirty="0" err="1"/>
              <a:t>тұстары</a:t>
            </a:r>
            <a:r>
              <a:rPr lang="ru-RU" b="1" dirty="0"/>
              <a:t> </a:t>
            </a:r>
            <a:r>
              <a:rPr lang="ru-RU" dirty="0"/>
              <a:t>:</a:t>
            </a:r>
          </a:p>
          <a:p>
            <a:pPr lvl="0"/>
            <a:r>
              <a:rPr lang="ru-RU" dirty="0" err="1"/>
              <a:t>жетілдірілген</a:t>
            </a:r>
            <a:r>
              <a:rPr lang="ru-RU" dirty="0"/>
              <a:t> </a:t>
            </a:r>
            <a:r>
              <a:rPr lang="ru-RU" dirty="0" err="1"/>
              <a:t>заңнамалық</a:t>
            </a:r>
            <a:r>
              <a:rPr lang="ru-RU" dirty="0"/>
              <a:t> база;</a:t>
            </a:r>
          </a:p>
          <a:p>
            <a:pPr lvl="0" algn="just"/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статистикалық</a:t>
            </a:r>
            <a:r>
              <a:rPr lang="ru-RU" dirty="0"/>
              <a:t> </a:t>
            </a:r>
            <a:r>
              <a:rPr lang="ru-RU" dirty="0" err="1"/>
              <a:t>есепке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жағдайларын</a:t>
            </a:r>
            <a:r>
              <a:rPr lang="ru-RU" dirty="0"/>
              <a:t> мониторинг </a:t>
            </a:r>
            <a:r>
              <a:rPr lang="ru-RU" dirty="0" err="1"/>
              <a:t>енгізілген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бар;</a:t>
            </a:r>
          </a:p>
          <a:p>
            <a:pPr lvl="0" algn="just"/>
            <a:r>
              <a:rPr lang="ru-RU" dirty="0" err="1"/>
              <a:t>кепілдіктер</a:t>
            </a:r>
            <a:r>
              <a:rPr lang="ru-RU" dirty="0"/>
              <a:t> беру, </a:t>
            </a:r>
            <a:r>
              <a:rPr lang="ru-RU" dirty="0" err="1"/>
              <a:t>өндірістегі</a:t>
            </a:r>
            <a:r>
              <a:rPr lang="ru-RU" dirty="0"/>
              <a:t> </a:t>
            </a:r>
            <a:r>
              <a:rPr lang="ru-RU" dirty="0" err="1"/>
              <a:t>жазатайым</a:t>
            </a:r>
            <a:r>
              <a:rPr lang="ru-RU" dirty="0"/>
              <a:t> </a:t>
            </a:r>
            <a:r>
              <a:rPr lang="ru-RU" dirty="0" err="1"/>
              <a:t>оқиғадан</a:t>
            </a:r>
            <a:r>
              <a:rPr lang="ru-RU" dirty="0"/>
              <a:t> </a:t>
            </a:r>
            <a:r>
              <a:rPr lang="ru-RU" dirty="0" err="1"/>
              <a:t>сақтандыру</a:t>
            </a:r>
            <a:r>
              <a:rPr lang="ru-RU" dirty="0"/>
              <a:t>, </a:t>
            </a:r>
            <a:r>
              <a:rPr lang="ru-RU" dirty="0" err="1"/>
              <a:t>зейнетақымен</a:t>
            </a:r>
            <a:r>
              <a:rPr lang="ru-RU" dirty="0"/>
              <a:t> </a:t>
            </a:r>
            <a:r>
              <a:rPr lang="ru-RU" dirty="0" err="1"/>
              <a:t>қамсыздандыру</a:t>
            </a:r>
            <a:r>
              <a:rPr lang="ru-RU" dirty="0"/>
              <a:t> </a:t>
            </a:r>
            <a:r>
              <a:rPr lang="ru-RU" dirty="0" err="1"/>
              <a:t>түріндегі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шаралары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шаралары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98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Осал</a:t>
            </a:r>
            <a:r>
              <a:rPr lang="ru-RU" b="1" dirty="0"/>
              <a:t> </a:t>
            </a:r>
            <a:r>
              <a:rPr lang="ru-RU" b="1" dirty="0" err="1"/>
              <a:t>тұстары</a:t>
            </a:r>
            <a:r>
              <a:rPr lang="ru-RU" b="1" dirty="0"/>
              <a:t>:</a:t>
            </a:r>
            <a:endParaRPr lang="ru-RU" dirty="0"/>
          </a:p>
          <a:p>
            <a:pPr lvl="0" algn="just"/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қорғаудың</a:t>
            </a:r>
            <a:r>
              <a:rPr lang="ru-RU" dirty="0"/>
              <a:t> </a:t>
            </a:r>
            <a:r>
              <a:rPr lang="ru-RU" dirty="0" err="1"/>
              <a:t>теңгеруші</a:t>
            </a:r>
            <a:r>
              <a:rPr lang="ru-RU" dirty="0"/>
              <a:t> </a:t>
            </a:r>
            <a:r>
              <a:rPr lang="ru-RU" dirty="0" err="1"/>
              <a:t>механизмі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оны </a:t>
            </a:r>
            <a:r>
              <a:rPr lang="ru-RU" dirty="0" err="1"/>
              <a:t>басқаруда</a:t>
            </a:r>
            <a:r>
              <a:rPr lang="ru-RU" dirty="0"/>
              <a:t> </a:t>
            </a:r>
            <a:r>
              <a:rPr lang="ru-RU" dirty="0" err="1"/>
              <a:t>тізімдік</a:t>
            </a:r>
            <a:r>
              <a:rPr lang="ru-RU" dirty="0"/>
              <a:t> </a:t>
            </a:r>
            <a:r>
              <a:rPr lang="ru-RU" dirty="0" err="1"/>
              <a:t>тәсілді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;</a:t>
            </a:r>
          </a:p>
          <a:p>
            <a:pPr lvl="0" algn="just"/>
            <a:r>
              <a:rPr lang="ru-RU" dirty="0" err="1"/>
              <a:t>зиянды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қауіпті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жағдайларында</a:t>
            </a:r>
            <a:r>
              <a:rPr lang="ru-RU" dirty="0"/>
              <a:t> </a:t>
            </a:r>
            <a:r>
              <a:rPr lang="ru-RU" dirty="0" err="1"/>
              <a:t>жұмысшылардың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</a:t>
            </a:r>
            <a:r>
              <a:rPr lang="ru-RU" dirty="0"/>
              <a:t> </a:t>
            </a:r>
            <a:r>
              <a:rPr lang="ru-RU" dirty="0" err="1"/>
              <a:t>сақталған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21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err="1"/>
              <a:t>қауіп-қатер</a:t>
            </a:r>
            <a:r>
              <a:rPr lang="ru-RU" dirty="0"/>
              <a:t> </a:t>
            </a:r>
            <a:r>
              <a:rPr lang="ru-RU" dirty="0" err="1"/>
              <a:t>ескеріле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алынған</a:t>
            </a:r>
            <a:r>
              <a:rPr lang="ru-RU" dirty="0"/>
              <a:t> </a:t>
            </a:r>
            <a:r>
              <a:rPr lang="ru-RU" dirty="0" err="1"/>
              <a:t>кәсіптегі</a:t>
            </a:r>
            <a:r>
              <a:rPr lang="ru-RU" dirty="0"/>
              <a:t> </a:t>
            </a:r>
            <a:r>
              <a:rPr lang="ru-RU" dirty="0" err="1"/>
              <a:t>жұмыскер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бес </a:t>
            </a:r>
            <a:r>
              <a:rPr lang="ru-RU" dirty="0" err="1"/>
              <a:t>көрсеткіштің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есептеледі</a:t>
            </a:r>
            <a:r>
              <a:rPr lang="ru-RU" dirty="0"/>
              <a:t>:</a:t>
            </a:r>
          </a:p>
          <a:p>
            <a:pPr lvl="0" algn="just"/>
            <a:r>
              <a:rPr lang="ru-RU" dirty="0" err="1"/>
              <a:t>өндірістік</a:t>
            </a:r>
            <a:r>
              <a:rPr lang="ru-RU" dirty="0"/>
              <a:t> орта </a:t>
            </a:r>
            <a:r>
              <a:rPr lang="ru-RU" dirty="0" err="1"/>
              <a:t>факторлары</a:t>
            </a:r>
            <a:r>
              <a:rPr lang="ru-RU" dirty="0"/>
              <a:t> </a:t>
            </a:r>
            <a:r>
              <a:rPr lang="ru-RU" dirty="0" err="1"/>
              <a:t>әсерінің</a:t>
            </a:r>
            <a:r>
              <a:rPr lang="ru-RU" dirty="0"/>
              <a:t> </a:t>
            </a:r>
            <a:r>
              <a:rPr lang="ru-RU" dirty="0" err="1"/>
              <a:t>зияндылық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қауіптілік</a:t>
            </a:r>
            <a:r>
              <a:rPr lang="ru-RU" dirty="0"/>
              <a:t> </a:t>
            </a:r>
            <a:r>
              <a:rPr lang="ru-RU" dirty="0" err="1"/>
              <a:t>дәрежесі</a:t>
            </a:r>
            <a:r>
              <a:rPr lang="ru-RU" dirty="0"/>
              <a:t>;</a:t>
            </a:r>
          </a:p>
          <a:p>
            <a:pPr lvl="0" algn="just"/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үрдісінің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 </a:t>
            </a:r>
            <a:r>
              <a:rPr lang="ru-RU" dirty="0" err="1"/>
              <a:t>қауіптілігі</a:t>
            </a:r>
            <a:r>
              <a:rPr lang="ru-RU" dirty="0"/>
              <a:t>;</a:t>
            </a:r>
          </a:p>
          <a:p>
            <a:pPr lvl="0" algn="just"/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жабдықтың</a:t>
            </a:r>
            <a:r>
              <a:rPr lang="ru-RU" dirty="0"/>
              <a:t> </a:t>
            </a:r>
            <a:r>
              <a:rPr lang="ru-RU" dirty="0" err="1"/>
              <a:t>қауіпсіздігі</a:t>
            </a:r>
            <a:r>
              <a:rPr lang="ru-RU" dirty="0"/>
              <a:t>;</a:t>
            </a:r>
          </a:p>
          <a:p>
            <a:pPr lvl="0" algn="just"/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қорғаныш</a:t>
            </a:r>
            <a:r>
              <a:rPr lang="ru-RU" dirty="0"/>
              <a:t> </a:t>
            </a:r>
            <a:r>
              <a:rPr lang="ru-RU" dirty="0" err="1"/>
              <a:t>құралдарымен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</a:t>
            </a:r>
            <a:r>
              <a:rPr lang="ru-RU" dirty="0"/>
              <a:t>;</a:t>
            </a:r>
          </a:p>
          <a:p>
            <a:pPr lvl="0" algn="just"/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жағдайларының</a:t>
            </a:r>
            <a:r>
              <a:rPr lang="ru-RU" dirty="0"/>
              <a:t> </a:t>
            </a:r>
            <a:r>
              <a:rPr lang="ru-RU" dirty="0" err="1"/>
              <a:t>жұмыскердің</a:t>
            </a:r>
            <a:r>
              <a:rPr lang="ru-RU" dirty="0"/>
              <a:t> </a:t>
            </a:r>
            <a:r>
              <a:rPr lang="ru-RU" dirty="0" err="1"/>
              <a:t>ауыруына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200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ЕҚРҒЗИ </a:t>
            </a:r>
            <a:r>
              <a:rPr lang="ru-RU" dirty="0" err="1"/>
              <a:t>жүргізген</a:t>
            </a:r>
            <a:r>
              <a:rPr lang="ru-RU" dirty="0"/>
              <a:t> </a:t>
            </a:r>
            <a:r>
              <a:rPr lang="ru-RU" dirty="0" err="1"/>
              <a:t>зерттеу</a:t>
            </a:r>
            <a:r>
              <a:rPr lang="ru-RU" dirty="0"/>
              <a:t> </a:t>
            </a:r>
            <a:r>
              <a:rPr lang="ru-RU" dirty="0" err="1"/>
              <a:t>жұмысының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қорғауды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әзірлеудің</a:t>
            </a:r>
            <a:r>
              <a:rPr lang="ru-RU" dirty="0"/>
              <a:t> </a:t>
            </a:r>
            <a:r>
              <a:rPr lang="ru-RU" dirty="0" err="1"/>
              <a:t>инновациялық</a:t>
            </a:r>
            <a:r>
              <a:rPr lang="ru-RU" dirty="0"/>
              <a:t> </a:t>
            </a:r>
            <a:r>
              <a:rPr lang="ru-RU" dirty="0" err="1"/>
              <a:t>тәсілдері</a:t>
            </a:r>
            <a:r>
              <a:rPr lang="ru-RU" dirty="0"/>
              <a:t> </a:t>
            </a:r>
            <a:r>
              <a:rPr lang="ru-RU" dirty="0" err="1"/>
              <a:t>айқындалды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сала </a:t>
            </a:r>
            <a:r>
              <a:rPr lang="ru-RU" dirty="0" err="1"/>
              <a:t>ерекшелігін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 </a:t>
            </a:r>
            <a:r>
              <a:rPr lang="ru-RU" dirty="0" err="1"/>
              <a:t>ауқымын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қауіпсіздігі</a:t>
            </a:r>
            <a:r>
              <a:rPr lang="ru-RU" dirty="0"/>
              <a:t> мен </a:t>
            </a:r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 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стандартты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стандарттардың</a:t>
            </a:r>
            <a:r>
              <a:rPr lang="ru-RU" dirty="0"/>
              <a:t> </a:t>
            </a:r>
            <a:r>
              <a:rPr lang="ru-RU" dirty="0" err="1"/>
              <a:t>талаптарын</a:t>
            </a:r>
            <a:r>
              <a:rPr lang="ru-RU" dirty="0"/>
              <a:t> </a:t>
            </a:r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кіріктіру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енгізуді</a:t>
            </a:r>
            <a:r>
              <a:rPr lang="ru-RU" dirty="0"/>
              <a:t> </a:t>
            </a:r>
            <a:r>
              <a:rPr lang="ru-RU" dirty="0" err="1"/>
              <a:t>әдістемелік</a:t>
            </a:r>
            <a:r>
              <a:rPr lang="ru-RU" dirty="0"/>
              <a:t> </a:t>
            </a:r>
            <a:r>
              <a:rPr lang="ru-RU" dirty="0" err="1"/>
              <a:t>қолдау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кеңес</a:t>
            </a:r>
            <a:r>
              <a:rPr lang="ru-RU" dirty="0"/>
              <a:t> беру;</a:t>
            </a:r>
          </a:p>
          <a:p>
            <a:pPr lvl="0"/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мамандарды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даярлау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47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/>
              <a:t>Еңбекті</a:t>
            </a:r>
            <a:r>
              <a:rPr lang="ru-RU" b="1" dirty="0"/>
              <a:t> </a:t>
            </a:r>
            <a:r>
              <a:rPr lang="ru-RU" b="1" dirty="0" err="1"/>
              <a:t>қорғауды</a:t>
            </a:r>
            <a:r>
              <a:rPr lang="ru-RU" b="1" dirty="0"/>
              <a:t> </a:t>
            </a:r>
            <a:r>
              <a:rPr lang="ru-RU" b="1" dirty="0" err="1"/>
              <a:t>басқарудың</a:t>
            </a:r>
            <a:r>
              <a:rPr lang="ru-RU" b="1" dirty="0"/>
              <a:t> </a:t>
            </a:r>
            <a:r>
              <a:rPr lang="ru-RU" b="1" dirty="0" err="1"/>
              <a:t>жаңа</a:t>
            </a:r>
            <a:r>
              <a:rPr lang="ru-RU" b="1" dirty="0"/>
              <a:t> </a:t>
            </a:r>
            <a:r>
              <a:rPr lang="ru-RU" b="1" dirty="0" err="1"/>
              <a:t>жүйесінің</a:t>
            </a:r>
            <a:r>
              <a:rPr lang="ru-RU" b="1" dirty="0"/>
              <a:t> </a:t>
            </a:r>
            <a:r>
              <a:rPr lang="ru-RU" b="1" dirty="0" err="1"/>
              <a:t>негізгі</a:t>
            </a:r>
            <a:r>
              <a:rPr lang="ru-RU" b="1" dirty="0"/>
              <a:t> </a:t>
            </a:r>
            <a:r>
              <a:rPr lang="ru-RU" b="1" dirty="0" err="1"/>
              <a:t>аспектілері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/>
              <a:t>1. ЕҚБЖ-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оңайлатылған</a:t>
            </a:r>
            <a:r>
              <a:rPr lang="ru-RU" dirty="0"/>
              <a:t> </a:t>
            </a:r>
            <a:r>
              <a:rPr lang="ru-RU" dirty="0" err="1"/>
              <a:t>талаптар</a:t>
            </a:r>
            <a:r>
              <a:rPr lang="ru-RU" dirty="0"/>
              <a:t> </a:t>
            </a:r>
            <a:r>
              <a:rPr lang="ru-RU" dirty="0" err="1"/>
              <a:t>әзірленген</a:t>
            </a:r>
            <a:r>
              <a:rPr lang="ru-RU" dirty="0"/>
              <a:t> </a:t>
            </a:r>
            <a:r>
              <a:rPr lang="ru-RU" dirty="0" err="1"/>
              <a:t>шағын</a:t>
            </a:r>
            <a:r>
              <a:rPr lang="ru-RU" dirty="0"/>
              <a:t> бизнес </a:t>
            </a:r>
            <a:r>
              <a:rPr lang="ru-RU" dirty="0" err="1"/>
              <a:t>кәсіпорындарына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көңіл</a:t>
            </a:r>
            <a:r>
              <a:rPr lang="ru-RU" dirty="0"/>
              <a:t> </a:t>
            </a:r>
            <a:r>
              <a:rPr lang="ru-RU" dirty="0" err="1"/>
              <a:t>бөлу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берушілер</a:t>
            </a:r>
            <a:r>
              <a:rPr lang="ru-RU" dirty="0"/>
              <a:t> мен </a:t>
            </a:r>
            <a:r>
              <a:rPr lang="ru-RU" dirty="0" err="1"/>
              <a:t>жұмыскерлерді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ынталандырудың</a:t>
            </a:r>
            <a:r>
              <a:rPr lang="ru-RU" dirty="0"/>
              <a:t> </a:t>
            </a:r>
            <a:r>
              <a:rPr lang="ru-RU" dirty="0" err="1"/>
              <a:t>тиімділігін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қауіпсіздігі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саласында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қамсыздандыру</a:t>
            </a:r>
            <a:r>
              <a:rPr lang="ru-RU" dirty="0"/>
              <a:t> мен </a:t>
            </a:r>
            <a:r>
              <a:rPr lang="ru-RU" dirty="0" err="1"/>
              <a:t>автоматтандыруды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белсенді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.</a:t>
            </a:r>
          </a:p>
          <a:p>
            <a:r>
              <a:rPr lang="ru-RU" dirty="0" err="1"/>
              <a:t>Мұның</a:t>
            </a:r>
            <a:r>
              <a:rPr lang="ru-RU" dirty="0"/>
              <a:t> </a:t>
            </a:r>
            <a:r>
              <a:rPr lang="ru-RU" dirty="0" err="1"/>
              <a:t>барлығы</a:t>
            </a:r>
            <a:r>
              <a:rPr lang="ru-RU" dirty="0"/>
              <a:t> </a:t>
            </a:r>
            <a:r>
              <a:rPr lang="ru-RU" dirty="0" err="1"/>
              <a:t>еңбекті</a:t>
            </a:r>
            <a:r>
              <a:rPr lang="ru-RU" dirty="0"/>
              <a:t> </a:t>
            </a:r>
            <a:r>
              <a:rPr lang="ru-RU" dirty="0" err="1"/>
              <a:t>қорғауды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инновациялық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құруға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263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903649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129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724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598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288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496944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7391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235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Негізгі заңнамалық құжаттар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2020-04-17T04:37:24Z</dcterms:created>
  <dcterms:modified xsi:type="dcterms:W3CDTF">2020-08-22T10:23:11Z</dcterms:modified>
</cp:coreProperties>
</file>